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itchFamily="2" charset="77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94643"/>
  </p:normalViewPr>
  <p:slideViewPr>
    <p:cSldViewPr snapToGrid="0">
      <p:cViewPr varScale="1">
        <p:scale>
          <a:sx n="124" d="100"/>
          <a:sy n="124" d="100"/>
        </p:scale>
        <p:origin x="2576" y="1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1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10" Type="http://schemas.openxmlformats.org/officeDocument/2006/relationships/image" Target="../media/image1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17.png"/><Relationship Id="rId4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4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652398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346076" y="5022850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27933" y="788715"/>
            <a:ext cx="29161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 Cards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304004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7" y="1986213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82" y="1986213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488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A1CB"/>
                </a:solidFill>
              </a:rPr>
              <a:t>GET READY</a:t>
            </a:r>
            <a:endParaRPr sz="1400"/>
          </a:p>
        </p:txBody>
      </p:sp>
      <p:sp>
        <p:nvSpPr>
          <p:cNvPr id="361" name="Google Shape;361;p16"/>
          <p:cNvSpPr txBox="1"/>
          <p:nvPr/>
        </p:nvSpPr>
        <p:spPr>
          <a:xfrm>
            <a:off x="1434184" y="3814975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319900" y="4857475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213400" y="4857475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244600" y="4111683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216681" y="4972396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782605" y="3212854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283284" y="2693619"/>
            <a:ext cx="417283" cy="425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6"/>
          <p:cNvSpPr/>
          <p:nvPr/>
        </p:nvSpPr>
        <p:spPr>
          <a:xfrm>
            <a:off x="1283284" y="2693619"/>
            <a:ext cx="417830" cy="426084"/>
          </a:xfrm>
          <a:custGeom>
            <a:avLst/>
            <a:gdLst/>
            <a:ahLst/>
            <a:cxnLst/>
            <a:rect l="l" t="t" r="r" b="b"/>
            <a:pathLst>
              <a:path w="417830" h="426085" extrusionOk="0">
                <a:moveTo>
                  <a:pt x="0" y="425919"/>
                </a:moveTo>
                <a:lnTo>
                  <a:pt x="417283" y="425919"/>
                </a:lnTo>
                <a:lnTo>
                  <a:pt x="417283" y="0"/>
                </a:lnTo>
                <a:lnTo>
                  <a:pt x="0" y="0"/>
                </a:lnTo>
                <a:lnTo>
                  <a:pt x="0" y="425919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443740" y="19598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504544" y="15198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6"/>
          <p:cNvSpPr/>
          <p:nvPr/>
        </p:nvSpPr>
        <p:spPr>
          <a:xfrm>
            <a:off x="504544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6"/>
          <p:cNvSpPr txBox="1"/>
          <p:nvPr/>
        </p:nvSpPr>
        <p:spPr>
          <a:xfrm>
            <a:off x="2396779" y="19612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2726813" y="15198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6"/>
          <p:cNvSpPr/>
          <p:nvPr/>
        </p:nvSpPr>
        <p:spPr>
          <a:xfrm>
            <a:off x="2726813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606876" y="3212854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159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531551" y="1939923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530284" y="4965703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085968" y="5798256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81696" y="5792208"/>
            <a:ext cx="364642" cy="3646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781696" y="57922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43403" y="5617230"/>
            <a:ext cx="452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26797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4184" y="25247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792860" y="2811009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0" y="4707525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1906136" y="5870194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06169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023317" y="4808412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2991834" y="4794952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120663" y="496740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333488" y="1952174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615030" y="1500841"/>
            <a:ext cx="412394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8"/>
          <p:cNvSpPr/>
          <p:nvPr/>
        </p:nvSpPr>
        <p:spPr>
          <a:xfrm>
            <a:off x="615030" y="15008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8"/>
          <p:cNvSpPr txBox="1"/>
          <p:nvPr/>
        </p:nvSpPr>
        <p:spPr>
          <a:xfrm>
            <a:off x="1855613" y="19521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1878329" y="1560004"/>
            <a:ext cx="815339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187114" y="2124583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5237" y="5291710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1224868" y="5423119"/>
            <a:ext cx="2345615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676993" y="4746412"/>
            <a:ext cx="1198495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698501" y="344571"/>
            <a:ext cx="3226796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1434184" y="2623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2097543" y="5273824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Then press that key!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234425" y="3471602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450328" y="1921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11131" y="14817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20"/>
          <p:cNvSpPr/>
          <p:nvPr/>
        </p:nvSpPr>
        <p:spPr>
          <a:xfrm>
            <a:off x="51113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20"/>
          <p:cNvSpPr txBox="1"/>
          <p:nvPr/>
        </p:nvSpPr>
        <p:spPr>
          <a:xfrm>
            <a:off x="2397469" y="19231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2727502" y="14817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20"/>
          <p:cNvSpPr/>
          <p:nvPr/>
        </p:nvSpPr>
        <p:spPr>
          <a:xfrm>
            <a:off x="2727502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20"/>
          <p:cNvSpPr/>
          <p:nvPr/>
        </p:nvSpPr>
        <p:spPr>
          <a:xfrm>
            <a:off x="1465072" y="2966389"/>
            <a:ext cx="1552943" cy="9821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503707" y="5470847"/>
            <a:ext cx="1301965" cy="9299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193040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1939662" y="4476726"/>
            <a:ext cx="2524762" cy="54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84835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-14873" y="4259421"/>
            <a:ext cx="458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23852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698501" y="388315"/>
            <a:ext cx="322679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438280" y="26009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986434" y="2876919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556345" y="5176311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for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367147" y="1474848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643950" y="1474302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64395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483789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33653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621987" y="356971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450328" y="18455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511131" y="14055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511131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 txBox="1"/>
          <p:nvPr/>
        </p:nvSpPr>
        <p:spPr>
          <a:xfrm>
            <a:off x="2435569" y="18469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2765602" y="14055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2765602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3934823" y="169018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219837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449451" y="1898292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2871882" y="4312795"/>
            <a:ext cx="364642" cy="3646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2871882" y="4312795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102655" y="4547046"/>
            <a:ext cx="102552" cy="1143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15624" y="40821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5892" y="4956592"/>
            <a:ext cx="45504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243551" y="4273637"/>
            <a:ext cx="165012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4" y="1792980"/>
            <a:ext cx="30201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79705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3243" y="433115"/>
            <a:ext cx="336551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441696" y="340514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361612" y="1958339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555802" y="1483019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555802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 txBox="1"/>
          <p:nvPr/>
        </p:nvSpPr>
        <p:spPr>
          <a:xfrm>
            <a:off x="1850209" y="4671529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158024" y="3797508"/>
            <a:ext cx="1807613" cy="82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1935731" y="5562199"/>
            <a:ext cx="700532" cy="50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1935731" y="5562199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338100" y="583564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68639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747201" y="1483019"/>
            <a:ext cx="412394" cy="412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Google Shape;185;p10"/>
          <p:cNvSpPr/>
          <p:nvPr/>
        </p:nvSpPr>
        <p:spPr>
          <a:xfrm>
            <a:off x="2747201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030095" y="2713620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347345" y="2742158"/>
            <a:ext cx="1577340" cy="29408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40995" y="27358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-10951" y="5109841"/>
            <a:ext cx="45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722671" y="5684443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0" y="1035706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Spin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0" y="2629557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438035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0" y="4223407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84094" y="4671818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376827" y="2922615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722577" y="5784850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244140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407486" y="1327259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407488" y="132725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737084" y="157489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62443" y="153894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662265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855613" y="1990274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363337" y="2085799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38125" marR="5080" lvl="0" indent="-22605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752354" y="5591326"/>
            <a:ext cx="3227975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698500" y="1263649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678920" y="1101289"/>
            <a:ext cx="1214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900" y="159099"/>
            <a:ext cx="2363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Play a Sound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434184" y="4020630"/>
            <a:ext cx="1716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303251" y="3551012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37207" y="311975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4"/>
          <p:cNvSpPr/>
          <p:nvPr/>
        </p:nvSpPr>
        <p:spPr>
          <a:xfrm>
            <a:off x="3537207" y="311975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4"/>
          <p:cNvSpPr/>
          <p:nvPr/>
        </p:nvSpPr>
        <p:spPr>
          <a:xfrm>
            <a:off x="1523860" y="4454436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523856" y="445443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476706" y="4782120"/>
            <a:ext cx="1618575" cy="6507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463328" y="2637909"/>
            <a:ext cx="560100" cy="205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632475" y="28914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4"/>
          <p:cNvSpPr/>
          <p:nvPr/>
        </p:nvSpPr>
        <p:spPr>
          <a:xfrm>
            <a:off x="632297" y="2891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18764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33599" y="4482417"/>
            <a:ext cx="2321075" cy="93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540507" y="4959338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1803004" y="5750367"/>
            <a:ext cx="886855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632475" y="1538942"/>
            <a:ext cx="412394" cy="4123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632297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1855613" y="19902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166794" y="2162683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-483" y="5577857"/>
            <a:ext cx="457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486888" y="433114"/>
            <a:ext cx="3633849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582</Words>
  <Application>Microsoft Macintosh PowerPoint</Application>
  <PresentationFormat>Custom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Roboto Medium</vt:lpstr>
      <vt:lpstr>Roboto Black</vt:lpstr>
      <vt:lpstr>Roboto</vt:lpstr>
      <vt:lpstr>Montserrat Black</vt:lpstr>
      <vt:lpstr>Times New Roman</vt:lpstr>
      <vt:lpstr>Office Theme</vt:lpstr>
      <vt:lpstr>Animate a Name Cards</vt:lpstr>
      <vt:lpstr>Animate a Name Cards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Natalie Rusk</cp:lastModifiedBy>
  <cp:revision>29</cp:revision>
  <cp:lastPrinted>2019-06-15T17:24:11Z</cp:lastPrinted>
  <dcterms:modified xsi:type="dcterms:W3CDTF">2019-06-15T17:24:13Z</dcterms:modified>
</cp:coreProperties>
</file>